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5" r:id="rId2"/>
    <p:sldId id="260" r:id="rId3"/>
    <p:sldId id="377" r:id="rId4"/>
    <p:sldId id="430" r:id="rId5"/>
    <p:sldId id="393" r:id="rId6"/>
    <p:sldId id="429" r:id="rId7"/>
    <p:sldId id="276" r:id="rId8"/>
    <p:sldId id="421" r:id="rId9"/>
    <p:sldId id="381" r:id="rId10"/>
    <p:sldId id="431" r:id="rId11"/>
    <p:sldId id="418" r:id="rId12"/>
    <p:sldId id="432" r:id="rId13"/>
    <p:sldId id="422" r:id="rId14"/>
    <p:sldId id="380" r:id="rId15"/>
    <p:sldId id="382" r:id="rId16"/>
    <p:sldId id="379" r:id="rId17"/>
    <p:sldId id="378" r:id="rId18"/>
    <p:sldId id="376" r:id="rId19"/>
    <p:sldId id="427" r:id="rId20"/>
    <p:sldId id="428" r:id="rId21"/>
    <p:sldId id="387" r:id="rId22"/>
    <p:sldId id="394" r:id="rId23"/>
    <p:sldId id="434" r:id="rId24"/>
    <p:sldId id="438" r:id="rId25"/>
    <p:sldId id="388" r:id="rId26"/>
    <p:sldId id="435" r:id="rId27"/>
    <p:sldId id="433" r:id="rId28"/>
    <p:sldId id="465" r:id="rId29"/>
    <p:sldId id="395" r:id="rId30"/>
    <p:sldId id="437" r:id="rId31"/>
    <p:sldId id="439" r:id="rId32"/>
    <p:sldId id="441" r:id="rId33"/>
    <p:sldId id="389" r:id="rId34"/>
    <p:sldId id="390" r:id="rId35"/>
    <p:sldId id="440" r:id="rId36"/>
    <p:sldId id="443" r:id="rId37"/>
    <p:sldId id="396" r:id="rId38"/>
    <p:sldId id="442" r:id="rId39"/>
    <p:sldId id="416" r:id="rId40"/>
    <p:sldId id="397" r:id="rId41"/>
    <p:sldId id="401" r:id="rId42"/>
    <p:sldId id="406" r:id="rId43"/>
    <p:sldId id="410" r:id="rId44"/>
    <p:sldId id="411" r:id="rId45"/>
    <p:sldId id="412" r:id="rId46"/>
    <p:sldId id="398" r:id="rId47"/>
    <p:sldId id="402" r:id="rId48"/>
    <p:sldId id="462" r:id="rId49"/>
    <p:sldId id="444" r:id="rId50"/>
    <p:sldId id="413" r:id="rId51"/>
    <p:sldId id="399" r:id="rId52"/>
    <p:sldId id="445" r:id="rId53"/>
    <p:sldId id="414" r:id="rId54"/>
    <p:sldId id="448" r:id="rId55"/>
    <p:sldId id="447" r:id="rId56"/>
    <p:sldId id="449" r:id="rId57"/>
    <p:sldId id="450" r:id="rId58"/>
    <p:sldId id="451" r:id="rId59"/>
    <p:sldId id="459" r:id="rId60"/>
    <p:sldId id="460" r:id="rId61"/>
    <p:sldId id="400" r:id="rId62"/>
    <p:sldId id="403" r:id="rId63"/>
    <p:sldId id="464" r:id="rId64"/>
    <p:sldId id="404" r:id="rId65"/>
    <p:sldId id="463" r:id="rId66"/>
    <p:sldId id="41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710.png"/><Relationship Id="rId12" Type="http://schemas.openxmlformats.org/officeDocument/2006/relationships/image" Target="../media/image77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</a:t>
                </a:r>
                <a:r>
                  <a:rPr lang="en-US" b="1" dirty="0"/>
                  <a:t>affine</a:t>
                </a:r>
                <a:r>
                  <a:rPr lang="en-US" dirty="0"/>
                  <a:t>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depth map construction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vector,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</a:t>
            </a:r>
            <a:r>
              <a:rPr lang="en-US"/>
              <a:t>are ambiguous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/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/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/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/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/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/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/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/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/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/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/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/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/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/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14599</TotalTime>
  <Words>2833</Words>
  <Application>Microsoft Office PowerPoint</Application>
  <PresentationFormat>Widescreen</PresentationFormat>
  <Paragraphs>565</Paragraphs>
  <Slides>66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Open Sans</vt:lpstr>
      <vt:lpstr>Script MT Bold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483</cp:revision>
  <dcterms:created xsi:type="dcterms:W3CDTF">2022-01-24T17:07:03Z</dcterms:created>
  <dcterms:modified xsi:type="dcterms:W3CDTF">2025-03-24T17:30:46Z</dcterms:modified>
</cp:coreProperties>
</file>